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221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rilina.ru/wp-content/uploads/2016/11/MW-CY365_lollip_ZG_2014110420201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be/00008975-7a9b97d1/1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91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857232"/>
            <a:ext cx="600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 </a:t>
            </a:r>
            <a:r>
              <a:rPr lang="ru-RU" dirty="0" smtClean="0"/>
              <a:t>артикуляционной гимнастики </a:t>
            </a:r>
            <a:r>
              <a:rPr lang="ru-RU" dirty="0" smtClean="0"/>
              <a:t>- </a:t>
            </a:r>
            <a:r>
              <a:rPr lang="ru-RU" dirty="0" smtClean="0"/>
              <a:t>выработка полноценных движений и определенных положений органов артикуляционного аппарата, умение объединять простые движения в сложные.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http://marilina.ru/wp-content/uploads/2016/11/MW-CY365_lollip_ZG_20141104202016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42852"/>
            <a:ext cx="3333750" cy="130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428604"/>
            <a:ext cx="2310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Чупа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чупс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как тренажер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57356" y="1643050"/>
            <a:ext cx="63579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“Часики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“Качели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“Колесо”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 конфетку и начинаем водить влево - вправо и вверх-вниз, по кругу, задавая направления, куда ребенок должен дотянуться языком.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“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ашечка” - кладем конфетку на язык и удерживаем ее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ассаж языка - водить шариком вперед-назад по средней линии, слегка постукивать и подпрыгивать, делать легкие вибрационные движения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держивать леденец губами, сжимая их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кладем на середину языка и делаем трубочку языком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дуем в трубочку на ватку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ставим палочку в стакан с водой и булькаем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выкладываем из палочек буквы и фигурки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786322"/>
            <a:ext cx="2770486" cy="17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357166"/>
            <a:ext cx="2689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Соломка и съедобные палочки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85852" y="928670"/>
            <a:ext cx="68580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“трубочка” языком — положить палочку на середину языка и поднять его боковые края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“трубочка” губами — держать соломинку губами, вытянутыми в хоботок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“чашечка” языком — отломить кусочек соломки и положить в углубление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“грибок” — удерживать палочку зубами, при этом язык лежит сверху палочки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делаем “усы” — удерживаем соломинку между верхней губой, поднимая ее, и носом или между губ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“ложка на тарелке” кладем палочку на широкий распластанный язык и удерживаем ее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3000388" cy="192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643446"/>
            <a:ext cx="2847980" cy="194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28"/>
            <a:ext cx="30112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31669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2697067" cy="19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altana.com/files/wallpapers-5/Kids-Powerpoint-HD-Wallpaper-18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42860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Печенье, сухарики и сушки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785918" y="1214422"/>
            <a:ext cx="64294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крошим на тарелочку кусочки, ребенок кончиком языка должен их “склевать”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покусать печенье/сухарик губами или зубами, вводя их в рот и вытаскивая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положить крошку на кончик языка и сдуть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кончиком языка и боковыми краями по шершавой поверхности сухарика или печенья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построить домик/шалашик из печенья и сдуть его, задуть в домик ватку, сдуть с домика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зажимает сомкнутыми губами печенье и пытается удержать, когда его тянут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igromama.com/wp-content/uploads/2018/01/22580625_1909189052582563_703718380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000636"/>
            <a:ext cx="1512856" cy="151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maam.ru/upload/blogs/detsad-208352-1524543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2228820" cy="2228820"/>
          </a:xfrm>
          <a:prstGeom prst="rect">
            <a:avLst/>
          </a:prstGeom>
          <a:noFill/>
        </p:spPr>
      </p:pic>
      <p:pic>
        <p:nvPicPr>
          <p:cNvPr id="20484" name="Picture 4" descr="http://itd3.mycdn.me/image?id=867229020375&amp;t=20&amp;plc=WEB&amp;tkn=*l3IAOWoXc3b5iAtsO0TWJJ4BN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285992"/>
            <a:ext cx="2717782" cy="2038336"/>
          </a:xfrm>
          <a:prstGeom prst="rect">
            <a:avLst/>
          </a:prstGeom>
          <a:noFill/>
        </p:spPr>
      </p:pic>
      <p:pic>
        <p:nvPicPr>
          <p:cNvPr id="20486" name="Picture 6" descr="https://i.mycdn.me/image?id=867980088518&amp;t=0&amp;plc=WEB&amp;tkn=*VlO7EPZ4tnHVksIHzf9gOOxoKo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8" y="4429132"/>
            <a:ext cx="2762227" cy="2071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213</Words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Зайцев</dc:creator>
  <cp:lastModifiedBy>Александр Зайцев</cp:lastModifiedBy>
  <cp:revision>6</cp:revision>
  <dcterms:created xsi:type="dcterms:W3CDTF">2019-01-14T10:39:54Z</dcterms:created>
  <dcterms:modified xsi:type="dcterms:W3CDTF">2019-01-14T11:31:43Z</dcterms:modified>
</cp:coreProperties>
</file>